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3FA7A6-4F5E-1737-E979-81CF2596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95" y="661719"/>
            <a:ext cx="5202916" cy="31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177B699-43B7-7C4F-E3A5-C6DB328F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69" y="682820"/>
            <a:ext cx="5202917" cy="31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EB1BC32-693F-791A-6D0B-519C3100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05" y="3771168"/>
            <a:ext cx="6636989" cy="30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80" y="64293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DCD48F-7727-8BD0-4969-9D3A85AF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305" y="667457"/>
            <a:ext cx="5409397" cy="32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D65C0768-9001-38CF-5810-7076D47A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93" y="3866113"/>
            <a:ext cx="6262322" cy="291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65468A5-50D1-75E9-5F9B-1797CE50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59" y="3689434"/>
            <a:ext cx="6587902" cy="309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9772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140</cp:revision>
  <dcterms:created xsi:type="dcterms:W3CDTF">2022-05-19T15:06:45Z</dcterms:created>
  <dcterms:modified xsi:type="dcterms:W3CDTF">2023-02-14T21:39:23Z</dcterms:modified>
</cp:coreProperties>
</file>